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"/>
  </p:notesMasterIdLst>
  <p:sldIdLst>
    <p:sldId id="274" r:id="rId2"/>
    <p:sldId id="261" r:id="rId3"/>
    <p:sldId id="280" r:id="rId4"/>
    <p:sldId id="281" r:id="rId5"/>
    <p:sldId id="282" r:id="rId6"/>
    <p:sldId id="278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337"/>
    <p:restoredTop sz="94595"/>
  </p:normalViewPr>
  <p:slideViewPr>
    <p:cSldViewPr snapToGrid="0" snapToObjects="1">
      <p:cViewPr varScale="1">
        <p:scale>
          <a:sx n="109" d="100"/>
          <a:sy n="109" d="100"/>
        </p:scale>
        <p:origin x="180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Relationship Id="rId14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ap " userId="3b479b36-19a3-4159-af22-973aa1df77d9" providerId="ADAL" clId="{55A0F389-2FA9-402C-A998-7B640614D9D8}"/>
    <pc:docChg chg="modSld">
      <pc:chgData name="Jaap " userId="3b479b36-19a3-4159-af22-973aa1df77d9" providerId="ADAL" clId="{55A0F389-2FA9-402C-A998-7B640614D9D8}" dt="2017-09-21T11:29:19.809" v="0"/>
      <pc:docMkLst>
        <pc:docMk/>
      </pc:docMkLst>
      <pc:sldChg chg="modSp">
        <pc:chgData name="Jaap " userId="3b479b36-19a3-4159-af22-973aa1df77d9" providerId="ADAL" clId="{55A0F389-2FA9-402C-A998-7B640614D9D8}" dt="2017-09-21T11:29:19.809" v="0"/>
        <pc:sldMkLst>
          <pc:docMk/>
          <pc:sldMk cId="1904797942" sldId="261"/>
        </pc:sldMkLst>
        <pc:spChg chg="mod">
          <ac:chgData name="Jaap " userId="3b479b36-19a3-4159-af22-973aa1df77d9" providerId="ADAL" clId="{55A0F389-2FA9-402C-A998-7B640614D9D8}" dt="2017-09-21T11:29:19.809" v="0"/>
          <ac:spMkLst>
            <pc:docMk/>
            <pc:sldMk cId="1904797942" sldId="261"/>
            <ac:spMk id="9" creationId="{00000000-0000-0000-0000-000000000000}"/>
          </ac:spMkLst>
        </pc:spChg>
      </pc:sldChg>
      <pc:sldChg chg="modSp">
        <pc:chgData name="Jaap " userId="3b479b36-19a3-4159-af22-973aa1df77d9" providerId="ADAL" clId="{55A0F389-2FA9-402C-A998-7B640614D9D8}" dt="2017-09-21T11:29:19.809" v="0"/>
        <pc:sldMkLst>
          <pc:docMk/>
          <pc:sldMk cId="1724586126" sldId="262"/>
        </pc:sldMkLst>
        <pc:spChg chg="mod">
          <ac:chgData name="Jaap " userId="3b479b36-19a3-4159-af22-973aa1df77d9" providerId="ADAL" clId="{55A0F389-2FA9-402C-A998-7B640614D9D8}" dt="2017-09-21T11:29:19.809" v="0"/>
          <ac:spMkLst>
            <pc:docMk/>
            <pc:sldMk cId="1724586126" sldId="262"/>
            <ac:spMk id="8" creationId="{00000000-0000-0000-0000-000000000000}"/>
          </ac:spMkLst>
        </pc:spChg>
      </pc:sldChg>
      <pc:sldChg chg="modSp">
        <pc:chgData name="Jaap " userId="3b479b36-19a3-4159-af22-973aa1df77d9" providerId="ADAL" clId="{55A0F389-2FA9-402C-A998-7B640614D9D8}" dt="2017-09-21T11:29:19.809" v="0"/>
        <pc:sldMkLst>
          <pc:docMk/>
          <pc:sldMk cId="1859048968" sldId="268"/>
        </pc:sldMkLst>
        <pc:spChg chg="mod">
          <ac:chgData name="Jaap " userId="3b479b36-19a3-4159-af22-973aa1df77d9" providerId="ADAL" clId="{55A0F389-2FA9-402C-A998-7B640614D9D8}" dt="2017-09-21T11:29:19.809" v="0"/>
          <ac:spMkLst>
            <pc:docMk/>
            <pc:sldMk cId="1859048968" sldId="268"/>
            <ac:spMk id="9" creationId="{00000000-0000-0000-0000-000000000000}"/>
          </ac:spMkLst>
        </pc:spChg>
      </pc:sldChg>
      <pc:sldChg chg="modSp">
        <pc:chgData name="Jaap " userId="3b479b36-19a3-4159-af22-973aa1df77d9" providerId="ADAL" clId="{55A0F389-2FA9-402C-A998-7B640614D9D8}" dt="2017-09-21T11:29:19.809" v="0"/>
        <pc:sldMkLst>
          <pc:docMk/>
          <pc:sldMk cId="1296424973" sldId="269"/>
        </pc:sldMkLst>
        <pc:spChg chg="mod">
          <ac:chgData name="Jaap " userId="3b479b36-19a3-4159-af22-973aa1df77d9" providerId="ADAL" clId="{55A0F389-2FA9-402C-A998-7B640614D9D8}" dt="2017-09-21T11:29:19.809" v="0"/>
          <ac:spMkLst>
            <pc:docMk/>
            <pc:sldMk cId="1296424973" sldId="269"/>
            <ac:spMk id="8" creationId="{00000000-0000-0000-0000-000000000000}"/>
          </ac:spMkLst>
        </pc:spChg>
      </pc:sldChg>
      <pc:sldChg chg="modSp">
        <pc:chgData name="Jaap " userId="3b479b36-19a3-4159-af22-973aa1df77d9" providerId="ADAL" clId="{55A0F389-2FA9-402C-A998-7B640614D9D8}" dt="2017-09-21T11:29:19.809" v="0"/>
        <pc:sldMkLst>
          <pc:docMk/>
          <pc:sldMk cId="1716248926" sldId="278"/>
        </pc:sldMkLst>
        <pc:spChg chg="mod">
          <ac:chgData name="Jaap " userId="3b479b36-19a3-4159-af22-973aa1df77d9" providerId="ADAL" clId="{55A0F389-2FA9-402C-A998-7B640614D9D8}" dt="2017-09-21T11:29:19.809" v="0"/>
          <ac:spMkLst>
            <pc:docMk/>
            <pc:sldMk cId="1716248926" sldId="278"/>
            <ac:spMk id="8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1A311C-DD8B-164B-A5B4-891FB44DF03B}" type="datetimeFigureOut">
              <a:t>2017-10-22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84D872-AB72-7141-BB7A-B591141434C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3786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85AEA-614B-7045-B3D9-61FEC86204D9}" type="datetimeFigureOut">
              <a:rPr lang="en-US" smtClean="0"/>
              <a:t>2017-10-22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32373-50DB-6044-AFD5-11E5968047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2792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85AEA-614B-7045-B3D9-61FEC86204D9}" type="datetimeFigureOut">
              <a:rPr lang="en-US" smtClean="0"/>
              <a:t>2017-10-22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32373-50DB-6044-AFD5-11E5968047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5581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85AEA-614B-7045-B3D9-61FEC86204D9}" type="datetimeFigureOut">
              <a:rPr lang="en-US" smtClean="0"/>
              <a:t>2017-10-22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32373-50DB-6044-AFD5-11E5968047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2482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85AEA-614B-7045-B3D9-61FEC86204D9}" type="datetimeFigureOut">
              <a:rPr lang="en-US" smtClean="0"/>
              <a:t>2017-10-22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32373-50DB-6044-AFD5-11E5968047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3443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85AEA-614B-7045-B3D9-61FEC86204D9}" type="datetimeFigureOut">
              <a:rPr lang="en-US" smtClean="0"/>
              <a:t>2017-10-22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32373-50DB-6044-AFD5-11E5968047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5543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85AEA-614B-7045-B3D9-61FEC86204D9}" type="datetimeFigureOut">
              <a:rPr lang="en-US" smtClean="0"/>
              <a:t>2017-10-22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32373-50DB-6044-AFD5-11E5968047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3706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85AEA-614B-7045-B3D9-61FEC86204D9}" type="datetimeFigureOut">
              <a:rPr lang="en-US" smtClean="0"/>
              <a:t>2017-10-22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32373-50DB-6044-AFD5-11E5968047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3814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85AEA-614B-7045-B3D9-61FEC86204D9}" type="datetimeFigureOut">
              <a:rPr lang="en-US" smtClean="0"/>
              <a:t>2017-10-22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32373-50DB-6044-AFD5-11E5968047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5493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85AEA-614B-7045-B3D9-61FEC86204D9}" type="datetimeFigureOut">
              <a:rPr lang="en-US" smtClean="0"/>
              <a:t>2017-10-22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32373-50DB-6044-AFD5-11E5968047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0159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85AEA-614B-7045-B3D9-61FEC86204D9}" type="datetimeFigureOut">
              <a:rPr lang="en-US" smtClean="0"/>
              <a:t>2017-10-22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32373-50DB-6044-AFD5-11E5968047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6513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85AEA-614B-7045-B3D9-61FEC86204D9}" type="datetimeFigureOut">
              <a:rPr lang="en-US" smtClean="0"/>
              <a:t>2017-10-22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32373-50DB-6044-AFD5-11E5968047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9461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585AEA-614B-7045-B3D9-61FEC86204D9}" type="datetimeFigureOut">
              <a:rPr lang="en-US" smtClean="0"/>
              <a:t>2017-10-22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232373-50DB-6044-AFD5-11E5968047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805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7" Type="http://schemas.openxmlformats.org/officeDocument/2006/relationships/image" Target="../media/image6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31" b="16783"/>
          <a:stretch/>
        </p:blipFill>
        <p:spPr>
          <a:xfrm>
            <a:off x="0" y="0"/>
            <a:ext cx="12192000" cy="5731933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0"/>
            <a:ext cx="4419238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PowerShell Conference </a:t>
            </a:r>
            <a:r>
              <a:rPr lang="en-US" sz="32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Asia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alphaModFix amt="5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20" t="2990" r="6703"/>
          <a:stretch/>
        </p:blipFill>
        <p:spPr>
          <a:xfrm>
            <a:off x="7075257" y="14288"/>
            <a:ext cx="5088167" cy="5088939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8672" y="6169589"/>
            <a:ext cx="1503542" cy="320199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8770" y="5969689"/>
            <a:ext cx="1672721" cy="720000"/>
          </a:xfrm>
          <a:prstGeom prst="rect">
            <a:avLst/>
          </a:prstGeom>
        </p:spPr>
      </p:pic>
      <p:pic>
        <p:nvPicPr>
          <p:cNvPr id="28" name="Picture 27" descr="A picture containing object&#10;&#10;Description generated with high confidence">
            <a:extLst>
              <a:ext uri="{FF2B5EF4-FFF2-40B4-BE49-F238E27FC236}">
                <a16:creationId xmlns:a16="http://schemas.microsoft.com/office/drawing/2014/main" id="{4F1A41B8-3A75-4F09-94F1-326EB4FF4F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34794" y="5999905"/>
            <a:ext cx="1695450" cy="5334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887" y="5813460"/>
            <a:ext cx="946229" cy="1032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6223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60">
          <a:fgClr>
            <a:schemeClr val="accent1"/>
          </a:fgClr>
          <a:bgClr>
            <a:schemeClr val="accent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57142"/>
            <a:ext cx="1153398" cy="110085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986715" y="5999792"/>
            <a:ext cx="1888814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4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PowerShell Conference </a:t>
            </a:r>
          </a:p>
        </p:txBody>
      </p:sp>
      <p:sp>
        <p:nvSpPr>
          <p:cNvPr id="9" name="Rectangle 8"/>
          <p:cNvSpPr/>
          <p:nvPr/>
        </p:nvSpPr>
        <p:spPr>
          <a:xfrm>
            <a:off x="1097837" y="6275006"/>
            <a:ext cx="1888814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4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Singapore 2017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alphaModFix amt="5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20" t="2990" r="6703"/>
          <a:stretch/>
        </p:blipFill>
        <p:spPr>
          <a:xfrm>
            <a:off x="7075257" y="14288"/>
            <a:ext cx="5088167" cy="508893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516AAB7-BB30-422F-828A-41C334B266C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Knock, knock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63A839C-E01E-458A-B993-988FD2FA2E5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Linux at your door</a:t>
            </a:r>
          </a:p>
        </p:txBody>
      </p:sp>
    </p:spTree>
    <p:extLst>
      <p:ext uri="{BB962C8B-B14F-4D97-AF65-F5344CB8AC3E}">
        <p14:creationId xmlns:p14="http://schemas.microsoft.com/office/powerpoint/2010/main" val="19047979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57142"/>
            <a:ext cx="1153398" cy="110085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986715" y="5999792"/>
            <a:ext cx="1888814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4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PowerShell Conference </a:t>
            </a:r>
          </a:p>
        </p:txBody>
      </p:sp>
      <p:sp>
        <p:nvSpPr>
          <p:cNvPr id="9" name="Rectangle 8"/>
          <p:cNvSpPr/>
          <p:nvPr/>
        </p:nvSpPr>
        <p:spPr>
          <a:xfrm>
            <a:off x="1097837" y="6275006"/>
            <a:ext cx="1888814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4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Singapore 2017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alphaModFix amt="5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20" t="2990" r="6703"/>
          <a:stretch/>
        </p:blipFill>
        <p:spPr>
          <a:xfrm>
            <a:off x="7075257" y="14288"/>
            <a:ext cx="5088167" cy="508893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516AAB7-BB30-422F-828A-41C334B26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me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63A839C-E01E-458A-B993-988FD2FA2E5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Microsoft MVP: </a:t>
            </a:r>
            <a:r>
              <a:rPr lang="en-US" strike="sngStrike" dirty="0"/>
              <a:t>PowerShell</a:t>
            </a:r>
            <a:r>
              <a:rPr lang="en-US" dirty="0"/>
              <a:t> CDM</a:t>
            </a:r>
          </a:p>
          <a:p>
            <a:r>
              <a:rPr lang="en-US" dirty="0"/>
              <a:t>Windows Engineer: Optiver (NL)</a:t>
            </a:r>
          </a:p>
          <a:p>
            <a:r>
              <a:rPr lang="en-US" dirty="0"/>
              <a:t>“PowerShell 5.0 Biblia” (PL)</a:t>
            </a:r>
          </a:p>
          <a:p>
            <a:r>
              <a:rPr lang="en-US" dirty="0"/>
              <a:t>PowerShellPL.NET</a:t>
            </a:r>
          </a:p>
          <a:p>
            <a:r>
              <a:rPr lang="en-US" dirty="0"/>
              <a:t>becomeLOTR.wordpress.com</a:t>
            </a:r>
          </a:p>
          <a:p>
            <a:r>
              <a:rPr lang="en-US" dirty="0"/>
              <a:t>@</a:t>
            </a:r>
            <a:r>
              <a:rPr lang="en-US" dirty="0" err="1"/>
              <a:t>bielawb</a:t>
            </a:r>
            <a:endParaRPr lang="en-US" dirty="0"/>
          </a:p>
          <a:p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A804744-C420-44DA-ABD0-0985B5E8ADA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587331" y="1825625"/>
            <a:ext cx="4351338" cy="435133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6019968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BEFEA0-7678-4EF7-8EBC-D3B0566CFA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91351A-BCB4-4DE2-BE33-53E0E1F4372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Why?</a:t>
            </a:r>
          </a:p>
          <a:p>
            <a:r>
              <a:rPr lang="en-US" dirty="0" err="1"/>
              <a:t>PyWinRM</a:t>
            </a:r>
            <a:r>
              <a:rPr lang="en-US" dirty="0"/>
              <a:t> explained</a:t>
            </a:r>
          </a:p>
          <a:p>
            <a:r>
              <a:rPr lang="en-US" dirty="0"/>
              <a:t>Ansible via CLI</a:t>
            </a:r>
          </a:p>
          <a:p>
            <a:r>
              <a:rPr lang="en-US" dirty="0"/>
              <a:t>AWX</a:t>
            </a:r>
          </a:p>
          <a:p>
            <a:r>
              <a:rPr lang="en-US" dirty="0"/>
              <a:t>Q&amp;A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7B8D168F-904D-4CF8-8582-BACB76240B3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589531" y="1825625"/>
            <a:ext cx="4346938" cy="435133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6056377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EB0A07-690E-4053-B765-8E0A6052DF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 &amp; 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183E82E-B3F9-41CC-B6DF-F58C4FAE32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12679" y="1825625"/>
            <a:ext cx="3166641" cy="435133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0643598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alphaModFix amt="5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20" t="2990" r="6703"/>
          <a:stretch/>
        </p:blipFill>
        <p:spPr>
          <a:xfrm>
            <a:off x="7075257" y="14288"/>
            <a:ext cx="5088167" cy="508893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57143"/>
            <a:ext cx="1153398" cy="110085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986715" y="5999793"/>
            <a:ext cx="1888814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400" b="1" dirty="0">
                <a:ln w="10160">
                  <a:solidFill>
                    <a:schemeClr val="tx2">
                      <a:lumMod val="40000"/>
                      <a:lumOff val="60000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ea typeface="Kailasa" charset="0"/>
                <a:cs typeface="Kailasa" charset="0"/>
              </a:rPr>
              <a:t>PowerShell Conference </a:t>
            </a:r>
          </a:p>
        </p:txBody>
      </p:sp>
      <p:sp>
        <p:nvSpPr>
          <p:cNvPr id="8" name="Rectangle 7"/>
          <p:cNvSpPr/>
          <p:nvPr/>
        </p:nvSpPr>
        <p:spPr>
          <a:xfrm>
            <a:off x="1097837" y="6275007"/>
            <a:ext cx="1888814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400" b="1" dirty="0">
                <a:ln w="10160">
                  <a:solidFill>
                    <a:schemeClr val="tx2">
                      <a:lumMod val="40000"/>
                      <a:lumOff val="60000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ea typeface="Kailasa" charset="0"/>
                <a:cs typeface="Kailasa" charset="0"/>
              </a:rPr>
              <a:t>Singapore 2017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41362" y="871168"/>
            <a:ext cx="10747829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Don’t Forget!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Fill in your survey in Mobile app – it’s how we do better!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Don’t lose you badge! You need it for the Social Events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Grab the Speakers for a chat – they all have time for you!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Let everyone know what they are missing on Social Media</a:t>
            </a:r>
          </a:p>
          <a:p>
            <a:r>
              <a:rPr lang="en-GB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	</a:t>
            </a:r>
            <a:r>
              <a:rPr lang="en-GB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#PowerShell</a:t>
            </a:r>
          </a:p>
          <a:p>
            <a:r>
              <a:rPr lang="en-GB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	#PSConfAsia</a:t>
            </a:r>
          </a:p>
          <a:p>
            <a:endParaRPr lang="en-GB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GB" sz="1600" dirty="0">
                <a:latin typeface="Segoe UI" panose="020B0502040204020203" pitchFamily="34" charset="0"/>
                <a:cs typeface="Segoe UI" panose="020B0502040204020203" pitchFamily="34" charset="0"/>
              </a:rPr>
              <a:t>Photos of Marina Bay Credit: Sebastian Szumigalski</a:t>
            </a:r>
            <a:endParaRPr lang="en-SG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8282" y="6172724"/>
            <a:ext cx="1503542" cy="32019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9455" y="5972823"/>
            <a:ext cx="1672721" cy="720000"/>
          </a:xfrm>
          <a:prstGeom prst="rect">
            <a:avLst/>
          </a:prstGeom>
        </p:spPr>
      </p:pic>
      <p:pic>
        <p:nvPicPr>
          <p:cNvPr id="19" name="Picture 18" descr="A picture containing object&#10;&#10;Description generated with high confidence">
            <a:extLst>
              <a:ext uri="{FF2B5EF4-FFF2-40B4-BE49-F238E27FC236}">
                <a16:creationId xmlns:a16="http://schemas.microsoft.com/office/drawing/2014/main" id="{4F1A41B8-3A75-4F09-94F1-326EB4FF4F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85201" y="6066123"/>
            <a:ext cx="1695450" cy="5334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1341" y="5791342"/>
            <a:ext cx="946229" cy="1032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2489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2007</TotalTime>
  <Words>123</Words>
  <Application>Microsoft Office PowerPoint</Application>
  <PresentationFormat>Widescreen</PresentationFormat>
  <Paragraphs>32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Arial</vt:lpstr>
      <vt:lpstr>Calibri</vt:lpstr>
      <vt:lpstr>Calibri Light</vt:lpstr>
      <vt:lpstr>Kailasa</vt:lpstr>
      <vt:lpstr>Segoe UI</vt:lpstr>
      <vt:lpstr>Office Theme</vt:lpstr>
      <vt:lpstr>PowerPoint Presentation</vt:lpstr>
      <vt:lpstr>Knock, knock</vt:lpstr>
      <vt:lpstr>About me</vt:lpstr>
      <vt:lpstr>The Plan</vt:lpstr>
      <vt:lpstr>Q &amp; A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Sebastian Szumigalski</dc:creator>
  <cp:lastModifiedBy>Bartek Bielawski</cp:lastModifiedBy>
  <cp:revision>39</cp:revision>
  <dcterms:created xsi:type="dcterms:W3CDTF">2016-09-12T03:10:49Z</dcterms:created>
  <dcterms:modified xsi:type="dcterms:W3CDTF">2017-10-22T07:52:04Z</dcterms:modified>
</cp:coreProperties>
</file>